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5" r:id="rId6"/>
    <p:sldId id="264" r:id="rId7"/>
    <p:sldId id="266" r:id="rId8"/>
    <p:sldId id="267" r:id="rId9"/>
    <p:sldId id="268" r:id="rId10"/>
    <p:sldId id="258" r:id="rId11"/>
    <p:sldId id="259" r:id="rId12"/>
    <p:sldId id="261" r:id="rId13"/>
    <p:sldId id="260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B7B4-44A8-482D-812C-2859335171D4}" type="datetimeFigureOut">
              <a:rPr lang="th-TH" smtClean="0"/>
              <a:t>24/07/59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C57D-6F97-4F62-BCA7-DFD6A7DAA76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643866" cy="178594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โครงการแก้ไขปัญหาความยากจนแบบ</a:t>
            </a:r>
            <a:r>
              <a:rPr lang="th-TH" b="1" dirty="0" err="1" smtClean="0"/>
              <a:t>บูรณา</a:t>
            </a:r>
            <a:r>
              <a:rPr lang="th-TH" b="1" dirty="0" smtClean="0"/>
              <a:t>การ</a:t>
            </a:r>
            <a:br>
              <a:rPr lang="th-TH" b="1" dirty="0" smtClean="0"/>
            </a:br>
            <a:r>
              <a:rPr lang="th-TH" b="1" dirty="0" smtClean="0"/>
              <a:t>อำเภอวังทอง จังหวัดพิษณุโลก</a:t>
            </a:r>
            <a:br>
              <a:rPr lang="th-TH" b="1" dirty="0" smtClean="0"/>
            </a:b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286808" cy="42862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th-TH" dirty="0" smtClean="0"/>
              <a:t>“ล้ำ</a:t>
            </a:r>
            <a:r>
              <a:rPr lang="th-TH" dirty="0"/>
              <a:t>ค่าเขาสมอแคลง ล่องแก่งชมไพร ผัดไทยขึ้นชื่อ เลื่องลือส้มแผ่น ดินแดนน้ำตกงาม</a:t>
            </a:r>
            <a:r>
              <a:rPr lang="en-US" dirty="0"/>
              <a:t>”</a:t>
            </a:r>
            <a:endParaRPr lang="th-TH" dirty="0"/>
          </a:p>
        </p:txBody>
      </p:sp>
      <p:pic>
        <p:nvPicPr>
          <p:cNvPr id="5" name="รูปภาพ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9100"/>
            <a:ext cx="375221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90" y="2571744"/>
            <a:ext cx="321471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357562"/>
            <a:ext cx="3143272" cy="2805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44"/>
            <a:ext cx="3609975" cy="231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4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429132"/>
            <a:ext cx="3193735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46608" cy="4180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/>
              <a:t>ครัวเรือนที่ต้องสงเคราะห์</a:t>
            </a:r>
            <a:endParaRPr lang="th-TH" b="1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9" y="3448555"/>
            <a:ext cx="3192780" cy="239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4910"/>
            <a:ext cx="3192780" cy="239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3185795" cy="239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84750"/>
            <a:ext cx="3142615" cy="235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ตัวแทนเนื้อหา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" y="298911"/>
            <a:ext cx="4173452" cy="313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1626"/>
            <a:ext cx="4104456" cy="294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3491626"/>
            <a:ext cx="4211960" cy="294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8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447014" cy="2358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159999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416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09" y="3645024"/>
            <a:ext cx="416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26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338437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 smtClean="0"/>
              <a:t/>
            </a:r>
            <a:br>
              <a:rPr lang="th-TH" sz="2800" b="1" dirty="0" smtClean="0"/>
            </a:br>
            <a:r>
              <a:rPr lang="th-TH" sz="2800" b="1" dirty="0" smtClean="0"/>
              <a:t>กระบวนการที่ ๓ การ</a:t>
            </a:r>
            <a:r>
              <a:rPr lang="th-TH" sz="2800" b="1" dirty="0"/>
              <a:t>บริหารจัดการชีวิต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th-TH" sz="2800" b="1" dirty="0" smtClean="0"/>
              <a:t>กิจกรรม </a:t>
            </a:r>
            <a:r>
              <a:rPr lang="en-US" sz="2800" b="1" dirty="0"/>
              <a:t>: </a:t>
            </a:r>
            <a:r>
              <a:rPr lang="th-TH" sz="2800" b="1" dirty="0"/>
              <a:t>จัดคลินิกแก้จน  ณ  ศูนย์เรียนรู้บ้านดินทอง หมู่ที่ 3  ตำบลดินทอง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th-TH" sz="2800" b="1" dirty="0"/>
              <a:t>วันที่  29  ธันวาคม  2558  เวลา 1 วัน    สาธิต</a:t>
            </a:r>
            <a:r>
              <a:rPr lang="th-TH" sz="2800" b="1" dirty="0" smtClean="0"/>
              <a:t>กิจกรรมทางเลือกอาชีพ  เช่น </a:t>
            </a:r>
            <a:r>
              <a:rPr lang="th-TH" sz="2800" b="1" dirty="0"/>
              <a:t>การทำขนมปั้นสิบ  การทำมะขามหยี  การทำขนม</a:t>
            </a:r>
            <a:r>
              <a:rPr lang="th-TH" sz="2800" b="1" dirty="0" err="1"/>
              <a:t>โดนัส</a:t>
            </a:r>
            <a:r>
              <a:rPr lang="th-TH" sz="2800" b="1" dirty="0"/>
              <a:t>จิ๋ว  การทำสบู่สมุนไพร  และการให้ความรู้เกี่ยวกับหลักการดำเนินชีวิตตามแนวปรัชญาของเศรษฐกิจพอเพียง  งบประมาณดำเนินการ  81,400 </a:t>
            </a:r>
            <a:r>
              <a:rPr lang="th-TH" sz="2800" b="1" dirty="0" smtClean="0"/>
              <a:t>บาท</a:t>
            </a:r>
            <a:br>
              <a:rPr lang="th-TH" sz="2800" b="1" dirty="0" smtClean="0"/>
            </a:br>
            <a:r>
              <a:rPr lang="th-TH" sz="2800" b="1" dirty="0" smtClean="0"/>
              <a:t>(</a:t>
            </a:r>
            <a:r>
              <a:rPr lang="th-TH" sz="2800" b="1" dirty="0"/>
              <a:t>แปดหมื่นหนึ่งพันสี่ร้อยบาทถ้วน)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04" y="3861368"/>
            <a:ext cx="480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" y="3861368"/>
            <a:ext cx="480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2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99999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344"/>
            <a:ext cx="48000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573016"/>
            <a:ext cx="45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1176"/>
            <a:ext cx="4077140" cy="2962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114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542938" cy="2725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" y="3356992"/>
            <a:ext cx="5052053" cy="3031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9" y="251698"/>
            <a:ext cx="4523995" cy="271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49" y="3501008"/>
            <a:ext cx="4812027" cy="2887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52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 smtClean="0"/>
              <a:t/>
            </a:r>
            <a:br>
              <a:rPr lang="th-TH" sz="2800" b="1" dirty="0" smtClean="0"/>
            </a:br>
            <a:r>
              <a:rPr lang="th-TH" sz="2400" b="1" dirty="0" smtClean="0"/>
              <a:t>กิจกรรม</a:t>
            </a:r>
            <a:r>
              <a:rPr lang="en-US" sz="2400" b="1" dirty="0"/>
              <a:t>: </a:t>
            </a:r>
            <a:r>
              <a:rPr lang="th-TH" sz="2400" b="1" dirty="0"/>
              <a:t>จัดเวที</a:t>
            </a:r>
            <a:r>
              <a:rPr lang="th-TH" sz="2400" b="1" dirty="0" err="1"/>
              <a:t>บูรณา</a:t>
            </a:r>
            <a:r>
              <a:rPr lang="th-TH" sz="2400" b="1" dirty="0"/>
              <a:t>การโครงการ</a:t>
            </a:r>
            <a:r>
              <a:rPr lang="en-US" sz="2400" b="1" dirty="0"/>
              <a:t>/</a:t>
            </a:r>
            <a:r>
              <a:rPr lang="th-TH" sz="2400" b="1" dirty="0"/>
              <a:t>กิจกรรมตามแผนชีวิต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th-TH" sz="2400" dirty="0"/>
              <a:t>ดำเนินการวันที่</a:t>
            </a:r>
            <a:r>
              <a:rPr lang="en-US" sz="2400" dirty="0"/>
              <a:t>...5...</a:t>
            </a:r>
            <a:r>
              <a:rPr lang="th-TH" sz="2400" dirty="0"/>
              <a:t>เดือน</a:t>
            </a:r>
            <a:r>
              <a:rPr lang="en-US" sz="2400" dirty="0"/>
              <a:t>..</a:t>
            </a:r>
            <a:r>
              <a:rPr lang="th-TH" sz="2400" dirty="0"/>
              <a:t>มกราคม</a:t>
            </a:r>
            <a:r>
              <a:rPr lang="en-US" sz="2400" dirty="0"/>
              <a:t>.....</a:t>
            </a:r>
            <a:r>
              <a:rPr lang="th-TH" sz="2400" dirty="0"/>
              <a:t>พ</a:t>
            </a:r>
            <a:r>
              <a:rPr lang="en-US" sz="2400" dirty="0"/>
              <a:t>.</a:t>
            </a:r>
            <a:r>
              <a:rPr lang="th-TH" sz="2400" dirty="0"/>
              <a:t>ศ</a:t>
            </a:r>
            <a:r>
              <a:rPr lang="en-US" sz="2400" dirty="0"/>
              <a:t>. </a:t>
            </a:r>
            <a:r>
              <a:rPr lang="th-TH" sz="2400" dirty="0"/>
              <a:t>๒๕๕9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th-TH" sz="2400" dirty="0"/>
              <a:t>ผู้เข้าร่วมกิจกรรม</a:t>
            </a:r>
            <a:r>
              <a:rPr lang="en-US" sz="2400" dirty="0"/>
              <a:t>.....20........</a:t>
            </a:r>
            <a:r>
              <a:rPr lang="th-TH" sz="2400" dirty="0"/>
              <a:t>คน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th-TH" sz="2400" dirty="0"/>
              <a:t>งบประมาณ</a:t>
            </a:r>
            <a:r>
              <a:rPr lang="en-US" sz="2400" dirty="0"/>
              <a:t>......4</a:t>
            </a:r>
            <a:r>
              <a:rPr lang="th-TH" sz="2400" dirty="0"/>
              <a:t>,</a:t>
            </a:r>
            <a:r>
              <a:rPr lang="en-US" sz="2400" dirty="0"/>
              <a:t>300...........</a:t>
            </a:r>
            <a:r>
              <a:rPr lang="th-TH" sz="2400" dirty="0"/>
              <a:t>บาทสี่พันสามร้อยบาทถ้วน)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th-TH" sz="2400" dirty="0"/>
              <a:t>ผลการจัดเวที</a:t>
            </a:r>
            <a:r>
              <a:rPr lang="th-TH" sz="2400" dirty="0" err="1"/>
              <a:t>บูรณา</a:t>
            </a:r>
            <a:r>
              <a:rPr lang="th-TH" sz="2400" dirty="0"/>
              <a:t>การโครงการ</a:t>
            </a:r>
            <a:r>
              <a:rPr lang="en-US" sz="2400" dirty="0"/>
              <a:t>/</a:t>
            </a:r>
            <a:r>
              <a:rPr lang="th-TH" sz="2400" dirty="0"/>
              <a:t>กิจกรรมตามแผนชีวิตโดย</a:t>
            </a:r>
            <a:r>
              <a:rPr lang="th-TH" sz="2400" dirty="0" smtClean="0"/>
              <a:t>สรุป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8" y="2996952"/>
            <a:ext cx="3827917" cy="2870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091946" cy="2870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2564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556324" cy="3417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41649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042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3200" b="1" dirty="0" smtClean="0"/>
              <a:t>กระบวนการ</a:t>
            </a:r>
            <a:r>
              <a:rPr lang="th-TH" sz="3200" b="1" dirty="0"/>
              <a:t>ที่4ดูแลชีวิต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	</a:t>
            </a:r>
            <a:r>
              <a:rPr lang="th-TH" sz="3200" b="1" dirty="0"/>
              <a:t>ทีมปฏิบัติการแก้จน ติดตามความก้าวหน้าการบริหารจัดการชีวิตครัวเรือนยากจนเป้าหมาย  ให้กำลังใจ ช่วยเหลือให้ครัวเรือนสามารถพัฒนาคุณภาพชีวิตตนเอง และปรับปรุงแผนชีวิตให้สอดคล้องเหมาะสมงบประมาณในการติดตามของทีม</a:t>
            </a:r>
            <a:r>
              <a:rPr lang="th-TH" sz="3200" b="1" dirty="0" err="1"/>
              <a:t>ปฎิบัติ</a:t>
            </a:r>
            <a:r>
              <a:rPr lang="th-TH" sz="3200" b="1" dirty="0"/>
              <a:t>การ จำนวน  14,960 บาท(หมู่บ้านละ 340 บาท จำนวน  44 หมู่บ้าน)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66982"/>
            <a:ext cx="4788024" cy="3591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81" y="3266982"/>
            <a:ext cx="4788024" cy="3591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70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th-TH" sz="9600" b="1" i="1" dirty="0" smtClean="0">
                <a:solidFill>
                  <a:srgbClr val="7030A0"/>
                </a:solidFill>
              </a:rPr>
              <a:t>สวัสดี</a:t>
            </a:r>
            <a:endParaRPr lang="th-TH" sz="9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1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4827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/>
            </a:r>
            <a:b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อำเภอวังทอง มีพื้นที่การปกครอง </a:t>
            </a:r>
            <a:r>
              <a:rPr lang="en-US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11 </a:t>
            </a: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ตำบล </a:t>
            </a:r>
            <a:r>
              <a:rPr lang="en-US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166 </a:t>
            </a: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หมู่บ้าน</a:t>
            </a:r>
            <a:b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 </a:t>
            </a:r>
            <a:r>
              <a:rPr lang="en-US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24</a:t>
            </a: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,</a:t>
            </a:r>
            <a:r>
              <a:rPr lang="en-US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504</a:t>
            </a:r>
            <a:r>
              <a:rPr lang="th-TH" sz="3600" b="1" dirty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 </a:t>
            </a: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 ครัวเรือน(ตามข้อมูล </a:t>
            </a:r>
            <a:r>
              <a:rPr lang="th-TH" sz="3600" b="1" dirty="0" err="1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จปฐ</a:t>
            </a: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.ปี </a:t>
            </a:r>
            <a:r>
              <a:rPr lang="en-US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2559</a:t>
            </a: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)</a:t>
            </a:r>
            <a:b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</a:br>
            <a: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ประชากรรวม..76,203..แยกเป็นชาย..37,040.หญิง 39,163</a:t>
            </a:r>
            <a:br>
              <a:rPr lang="th-TH" sz="3600" b="1" dirty="0" smtClean="0">
                <a:latin typeface="TH SarabunIT๙" pitchFamily="34" charset="-34"/>
                <a:ea typeface="Tahoma" pitchFamily="34" charset="0"/>
                <a:cs typeface="TH SarabunIT๙" pitchFamily="34" charset="-34"/>
              </a:rPr>
            </a:br>
            <a:endParaRPr lang="th-TH" sz="3600" b="1" dirty="0"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21468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39834" y="2906941"/>
            <a:ext cx="8280920" cy="9541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ครัวเรือนตกเกณฑ์ </a:t>
            </a:r>
            <a:r>
              <a:rPr lang="th-TH" b="1" dirty="0" err="1" smtClean="0"/>
              <a:t>จปฐ</a:t>
            </a:r>
            <a:r>
              <a:rPr lang="th-TH" b="1" dirty="0" smtClean="0"/>
              <a:t>.ข้อ 23  ปี 2558</a:t>
            </a:r>
          </a:p>
          <a:p>
            <a:pPr algn="ctr"/>
            <a:r>
              <a:rPr lang="th-TH" b="1" dirty="0" smtClean="0"/>
              <a:t>รายได้ต่ำกว่าเกณฑ์ 30,000 บาท/คน/ปี     จำนวน 145 ครัวเรือน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9834" y="4293096"/>
            <a:ext cx="82809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 1) กลุ่มที่ควรสงเคราะห์			</a:t>
            </a:r>
            <a:r>
              <a:rPr lang="th-TH" b="1" dirty="0" smtClean="0"/>
              <a:t> จำนวน    24      </a:t>
            </a:r>
            <a:r>
              <a:rPr lang="th-TH" b="1" dirty="0"/>
              <a:t>ครัวเรือน</a:t>
            </a:r>
            <a:endParaRPr lang="en-US" b="1" dirty="0"/>
          </a:p>
          <a:p>
            <a:r>
              <a:rPr lang="th-TH" b="1" dirty="0" smtClean="0"/>
              <a:t> 2</a:t>
            </a:r>
            <a:r>
              <a:rPr lang="th-TH" b="1" dirty="0"/>
              <a:t>) กลุ่มที่สามารถพัฒนาตนเองได้    </a:t>
            </a:r>
            <a:r>
              <a:rPr lang="th-TH" b="1" dirty="0" smtClean="0"/>
              <a:t>          </a:t>
            </a:r>
            <a:r>
              <a:rPr lang="th-TH" b="1" dirty="0"/>
              <a:t>จำนวน  </a:t>
            </a:r>
            <a:r>
              <a:rPr lang="th-TH" b="1" dirty="0" smtClean="0"/>
              <a:t> 121      ครัวเรือน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616624" cy="2088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th-TH" b="1" dirty="0"/>
              <a:t> </a:t>
            </a:r>
            <a:r>
              <a:rPr lang="th-TH" b="1" dirty="0" smtClean="0"/>
              <a:t>       </a:t>
            </a:r>
            <a:r>
              <a:rPr lang="th-TH" sz="3200" b="1" dirty="0" smtClean="0"/>
              <a:t>กระบวนการ</a:t>
            </a:r>
            <a:r>
              <a:rPr lang="th-TH" sz="3200" b="1" dirty="0"/>
              <a:t>ที่ ๑   </a:t>
            </a:r>
            <a:r>
              <a:rPr lang="th-TH" sz="3200" b="1" dirty="0" smtClean="0"/>
              <a:t>   </a:t>
            </a:r>
            <a:r>
              <a:rPr lang="th-TH" sz="3200" b="1" dirty="0"/>
              <a:t>ชี้เป้าชีวิต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th-TH" sz="3200" b="1" dirty="0"/>
              <a:t>	</a:t>
            </a:r>
            <a:r>
              <a:rPr lang="th-TH" sz="3200" b="1" dirty="0" smtClean="0"/>
              <a:t>กระบวนการ</a:t>
            </a:r>
            <a:r>
              <a:rPr lang="th-TH" sz="3200" b="1" dirty="0"/>
              <a:t>ที่ ๒   </a:t>
            </a:r>
            <a:r>
              <a:rPr lang="th-TH" sz="3200" b="1" dirty="0" smtClean="0"/>
              <a:t>   จัดทำ</a:t>
            </a:r>
            <a:r>
              <a:rPr lang="th-TH" sz="3200" b="1" dirty="0"/>
              <a:t>เข็มทิศชีวิต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th-TH" sz="3200" b="1" dirty="0"/>
              <a:t>	</a:t>
            </a:r>
            <a:r>
              <a:rPr lang="th-TH" sz="3200" b="1" dirty="0" smtClean="0"/>
              <a:t>กระบวนการ</a:t>
            </a:r>
            <a:r>
              <a:rPr lang="th-TH" sz="3200" b="1" dirty="0"/>
              <a:t>ที่ ๓    </a:t>
            </a:r>
            <a:r>
              <a:rPr lang="th-TH" sz="3200" b="1" dirty="0" smtClean="0"/>
              <a:t>  บริหาร</a:t>
            </a:r>
            <a:r>
              <a:rPr lang="th-TH" sz="3200" b="1" dirty="0"/>
              <a:t>จัดการชีวิต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	</a:t>
            </a:r>
            <a:r>
              <a:rPr lang="th-TH" sz="3200" b="1" dirty="0" smtClean="0"/>
              <a:t>กระบวนการ</a:t>
            </a:r>
            <a:r>
              <a:rPr lang="th-TH" sz="3200" b="1" dirty="0"/>
              <a:t>ที่ </a:t>
            </a:r>
            <a:r>
              <a:rPr lang="th-TH" sz="3200" b="1" dirty="0" smtClean="0"/>
              <a:t>๔      ดูแล</a:t>
            </a:r>
            <a:r>
              <a:rPr lang="th-TH" sz="3200" b="1" dirty="0"/>
              <a:t>ชีวิต</a:t>
            </a:r>
            <a:endParaRPr lang="en-US" sz="32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35696" y="2636912"/>
            <a:ext cx="5616624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/>
              <a:t>กระบวนการที่ ๑    </a:t>
            </a:r>
            <a:r>
              <a:rPr lang="en-US" b="1" dirty="0"/>
              <a:t>:</a:t>
            </a:r>
            <a:r>
              <a:rPr lang="th-TH" b="1" dirty="0" smtClean="0"/>
              <a:t>  </a:t>
            </a:r>
            <a:r>
              <a:rPr lang="th-TH" b="1" dirty="0"/>
              <a:t>ชี้เป้าชีวิต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8730" y="3861048"/>
            <a:ext cx="8604448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/>
              <a:t>๑. ประชุมเตรียมความพร้อมการดำเนินงานระดับอำเภอ   70 คน เพื่อสร้างความรู้ ความเข้าใจ แก่ทีมปฏิบัติการฯ ระดับตำบลและ คณะทำงาน </a:t>
            </a:r>
            <a:r>
              <a:rPr lang="th-TH" dirty="0" err="1"/>
              <a:t>ศจ</a:t>
            </a:r>
            <a:r>
              <a:rPr lang="th-TH" dirty="0"/>
              <a:t>พอ.วังทอง  ในการดำเนินโครงการบริหารจัดการครัวเรือนยากจนแบบ</a:t>
            </a:r>
            <a:r>
              <a:rPr lang="th-TH" dirty="0" err="1"/>
              <a:t>บูรณา</a:t>
            </a:r>
            <a:r>
              <a:rPr lang="th-TH" dirty="0"/>
              <a:t>การ  โดยดำเนินการประชุมเมื่อวันที่ 8 ธันวาคม 2558 ณ  ศูนย์ประสานแผนอำเภอวังทอง งบประมาณ 13,870 บาท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ประชุมเตรียมความพร้อมคณะทำงานชุดปฏิบัติการแก้จน</a:t>
            </a:r>
            <a:endParaRPr lang="en-US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2" y="1089040"/>
            <a:ext cx="3942368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9040"/>
            <a:ext cx="4032446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4104456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1292"/>
            <a:ext cx="3827091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6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83152" cy="7780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กระบวนการ</a:t>
            </a:r>
            <a:r>
              <a:rPr lang="th-TH" b="1" dirty="0"/>
              <a:t>ที่ ๒   จัดทำเข็มทิศชีวิต/</a:t>
            </a:r>
            <a:r>
              <a:rPr lang="th-TH" b="1" dirty="0" smtClean="0"/>
              <a:t>แผนชีวิต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ทีมปฏิบัติการตำบลร่วมกับครัวเรือนจัดทำแผนชีวิต</a:t>
            </a:r>
            <a:endParaRPr lang="en-US" dirty="0"/>
          </a:p>
          <a:p>
            <a:r>
              <a:rPr lang="th-TH" dirty="0"/>
              <a:t>(กลุ่มที่สามารถพัฒนาตนเองได้) </a:t>
            </a:r>
            <a:endParaRPr lang="en-US" dirty="0"/>
          </a:p>
          <a:p>
            <a:r>
              <a:rPr lang="th-TH" dirty="0"/>
              <a:t>-กำหนดเป้าหมายการปฏิบัติการของครัวเรือนยากจน นำไปสู่ ๓ พ คือ</a:t>
            </a:r>
            <a:endParaRPr lang="en-US" dirty="0"/>
          </a:p>
          <a:p>
            <a:r>
              <a:rPr lang="th-TH" dirty="0"/>
              <a:t> ๑) มีวิถีชีวิตเศรษฐกิจพอเพียง</a:t>
            </a:r>
            <a:endParaRPr lang="en-US" dirty="0"/>
          </a:p>
          <a:p>
            <a:r>
              <a:rPr lang="th-TH" dirty="0"/>
              <a:t> ๒) มีความสุขพอเพียง</a:t>
            </a:r>
            <a:endParaRPr lang="en-US" dirty="0"/>
          </a:p>
          <a:p>
            <a:r>
              <a:rPr lang="th-TH" dirty="0"/>
              <a:t> ๓) ครอบครัวอบอุ่นพอเพียง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2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73409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03" y="296992"/>
            <a:ext cx="4530909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83066"/>
            <a:ext cx="4633563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12" y="3383066"/>
            <a:ext cx="4553488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18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" y="260648"/>
            <a:ext cx="544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41" y="3645024"/>
            <a:ext cx="544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124">
            <a:off x="4776987" y="901882"/>
            <a:ext cx="4048379" cy="260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823">
            <a:off x="418720" y="3304378"/>
            <a:ext cx="3997933" cy="27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08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527"/>
            <a:ext cx="4267240" cy="2778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5227864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78" y="404984"/>
            <a:ext cx="4553790" cy="3024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81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7032"/>
            <a:ext cx="488050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" y="3095034"/>
            <a:ext cx="4649153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" y="390809"/>
            <a:ext cx="4104451" cy="2795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89620"/>
            <a:ext cx="4530973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00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</TotalTime>
  <Words>183</Words>
  <Application>Microsoft Office PowerPoint</Application>
  <PresentationFormat>นำเสนอทางหน้าจอ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 โครงการแก้ไขปัญหาความยากจนแบบบูรณาการ อำเภอวังทอง จังหวัดพิษณุโลก </vt:lpstr>
      <vt:lpstr> อำเภอวังทอง มีพื้นที่การปกครอง 11 ตำบล 166 หมู่บ้าน  24,504  ครัวเรือน(ตามข้อมูล จปฐ.ปี 2559) ประชากรรวม..76,203..แยกเป็นชาย..37,040.หญิง 39,163 </vt:lpstr>
      <vt:lpstr>        กระบวนการที่ ๑      ชี้เป้าชีวิต  กระบวนการที่ ๒      จัดทำเข็มทิศชีวิต  กระบวนการที่ ๓      บริหารจัดการชีวิต  กระบวนการที่ ๔      ดูแลชีวิต</vt:lpstr>
      <vt:lpstr>ประชุมเตรียมความพร้อมคณะทำงานชุดปฏิบัติการแก้จน</vt:lpstr>
      <vt:lpstr> กระบวนการที่ ๒   จัดทำเข็มทิศชีวิต/แผนชีวิต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ครัวเรือนที่ต้องสงเคราะห์</vt:lpstr>
      <vt:lpstr>งานนำเสนอ PowerPoint</vt:lpstr>
      <vt:lpstr>งานนำเสนอ PowerPoint</vt:lpstr>
      <vt:lpstr> กระบวนการที่ ๓ การบริหารจัดการชีวิต กิจกรรม : จัดคลินิกแก้จน  ณ  ศูนย์เรียนรู้บ้านดินทอง หมู่ที่ 3  ตำบลดินทอง วันที่  29  ธันวาคม  2558  เวลา 1 วัน    สาธิตกิจกรรมทางเลือกอาชีพ  เช่น การทำขนมปั้นสิบ  การทำมะขามหยี  การทำขนมโดนัสจิ๋ว  การทำสบู่สมุนไพร  และการให้ความรู้เกี่ยวกับหลักการดำเนินชีวิตตามแนวปรัชญาของเศรษฐกิจพอเพียง  งบประมาณดำเนินการ  81,400 บาท (แปดหมื่นหนึ่งพันสี่ร้อยบาทถ้วน)  </vt:lpstr>
      <vt:lpstr>งานนำเสนอ PowerPoint</vt:lpstr>
      <vt:lpstr>งานนำเสนอ PowerPoint</vt:lpstr>
      <vt:lpstr> กิจกรรม: จัดเวทีบูรณาการโครงการ/กิจกรรมตามแผนชีวิต ดำเนินการวันที่...5...เดือน..มกราคม.....พ.ศ. ๒๕๕9.  ผู้เข้าร่วมกิจกรรม.....20........คน งบประมาณ......4,300...........บาทสี่พันสามร้อยบาทถ้วน) ผลการจัดเวทีบูรณาการโครงการ/กิจกรรมตามแผนชีวิตโดยสรุป </vt:lpstr>
      <vt:lpstr>งานนำเสนอ PowerPoint</vt:lpstr>
      <vt:lpstr> กระบวนการที่4ดูแลชีวิต  ทีมปฏิบัติการแก้จน ติดตามความก้าวหน้าการบริหารจัดการชีวิตครัวเรือนยากจนเป้าหมาย  ให้กำลังใจ ช่วยเหลือให้ครัวเรือนสามารถพัฒนาคุณภาพชีวิตตนเอง และปรับปรุงแผนชีวิตให้สอดคล้องเหมาะสมงบประมาณในการติดตามของทีมปฎิบัติการ จำนวน  14,960 บาท(หมู่บ้านละ 340 บาท จำนวน  44 หมู่บ้าน) </vt:lpstr>
      <vt:lpstr>สวัสดี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โครงการแก้ไขปัญหาความยากจนแบบบูรณาการ อำเภอวังทอง จังหวัดพิษณุโลก</dc:title>
  <dc:creator>pw</dc:creator>
  <cp:lastModifiedBy>wangthong</cp:lastModifiedBy>
  <cp:revision>33</cp:revision>
  <dcterms:created xsi:type="dcterms:W3CDTF">2016-07-23T02:58:21Z</dcterms:created>
  <dcterms:modified xsi:type="dcterms:W3CDTF">2016-07-24T04:54:11Z</dcterms:modified>
</cp:coreProperties>
</file>