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5" r:id="rId10"/>
    <p:sldId id="264" r:id="rId11"/>
    <p:sldId id="267" r:id="rId12"/>
    <p:sldId id="268" r:id="rId13"/>
    <p:sldId id="269" r:id="rId14"/>
    <p:sldId id="260" r:id="rId15"/>
  </p:sldIdLst>
  <p:sldSz cx="9144000" cy="6858000" type="screen4x3"/>
  <p:notesSz cx="6888163" cy="100187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Angsana New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659FB912-765D-4B95-AC6E-16FD1CE32389}" type="datetimeFigureOut">
              <a:rPr lang="th-TH" smtClean="0"/>
              <a:pPr/>
              <a:t>18/09/59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5FF9F3E-458A-485D-813B-29214AA73755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4351-CFC1-4574-AAF1-ACF1DDC3F52E}" type="datetimeFigureOut">
              <a:rPr lang="th-TH"/>
              <a:pPr>
                <a:defRPr/>
              </a:pPr>
              <a:t>18/09/59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A20E-6A92-4D4D-A22F-4E46FCE07A0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38E6E-FD7D-47D9-907E-48406C60F7BF}" type="datetimeFigureOut">
              <a:rPr lang="th-TH"/>
              <a:pPr>
                <a:defRPr/>
              </a:pPr>
              <a:t>18/09/59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CF76-975B-4D93-B22B-A028CF7A848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3D248-8C1E-4FE2-884B-A930664BAA67}" type="datetimeFigureOut">
              <a:rPr lang="th-TH"/>
              <a:pPr>
                <a:defRPr/>
              </a:pPr>
              <a:t>18/09/59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A6098-F8A5-4C75-A3A9-4C553FA4F3D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E6AB9-A92F-492C-BC84-E04AF4A84FA4}" type="datetimeFigureOut">
              <a:rPr lang="th-TH"/>
              <a:pPr>
                <a:defRPr/>
              </a:pPr>
              <a:t>18/09/59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F69CA-DFF1-40C7-9D1A-27FDBF131DE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D91B0-60F8-4541-8A36-32E465F5705B}" type="datetimeFigureOut">
              <a:rPr lang="th-TH"/>
              <a:pPr>
                <a:defRPr/>
              </a:pPr>
              <a:t>18/09/59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B546-0C6C-4C2F-8410-6D3F34B200F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1743-8C73-4B5F-B787-2C402A1FA4D9}" type="datetimeFigureOut">
              <a:rPr lang="th-TH"/>
              <a:pPr>
                <a:defRPr/>
              </a:pPr>
              <a:t>18/09/59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C231-3487-4643-81F1-1D06FFD0E65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7396-7FDB-482B-8574-92ACA69D4B19}" type="datetimeFigureOut">
              <a:rPr lang="th-TH"/>
              <a:pPr>
                <a:defRPr/>
              </a:pPr>
              <a:t>18/09/59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CCEED-5119-48D8-8BD2-E071857C881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E721E-91CA-4848-B749-45220E820CDA}" type="datetimeFigureOut">
              <a:rPr lang="th-TH"/>
              <a:pPr>
                <a:defRPr/>
              </a:pPr>
              <a:t>18/09/59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2B3A7-B749-4E55-87EC-38BCA8E38FB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0D5D3-BD41-4ED7-85D1-FF0E6405F75A}" type="datetimeFigureOut">
              <a:rPr lang="th-TH"/>
              <a:pPr>
                <a:defRPr/>
              </a:pPr>
              <a:t>18/09/59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5771-9594-46FA-9D1E-C7710D6B12E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720DD-3C5E-46D4-BB18-D3A34C8C0088}" type="datetimeFigureOut">
              <a:rPr lang="th-TH"/>
              <a:pPr>
                <a:defRPr/>
              </a:pPr>
              <a:t>18/09/59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DF77C-831D-46F9-965C-B2D7FFD8351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449BB-8F8D-4115-9ADD-D6FB0B4D274F}" type="datetimeFigureOut">
              <a:rPr lang="th-TH"/>
              <a:pPr>
                <a:defRPr/>
              </a:pPr>
              <a:t>18/09/59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442C-BF86-4A08-8096-2F9950F6BAE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8F9E66-4205-4350-BC9A-FA0871EC86DE}" type="datetimeFigureOut">
              <a:rPr lang="th-TH"/>
              <a:pPr>
                <a:defRPr/>
              </a:pPr>
              <a:t>18/09/59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4C4A6D-0456-465D-8EB2-215D4737EE0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57158" y="1458909"/>
            <a:ext cx="8358246" cy="3898917"/>
          </a:xfrm>
        </p:spPr>
        <p:txBody>
          <a:bodyPr/>
          <a:lstStyle/>
          <a:p>
            <a:r>
              <a:rPr lang="th-TH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การประเมินผลการพัฒนาตนเอง (</a:t>
            </a:r>
            <a:r>
              <a:rPr lang="th-TH" sz="6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มชช.</a:t>
            </a:r>
            <a:r>
              <a:rPr lang="th-TH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)</a:t>
            </a:r>
            <a:br>
              <a:rPr lang="th-TH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สำหรับ</a:t>
            </a:r>
            <a:r>
              <a:rPr lang="th-TH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lang="th-TH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...ผู้นำชุมชน...</a:t>
            </a:r>
            <a:br>
              <a:rPr lang="th-TH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</a:br>
            <a:r>
              <a:rPr lang="th-TH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ปี 2559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0000FF"/>
                </a:solidFill>
              </a:rPr>
              <a:t>ภาพถ่ายระหว่างดำเนินการ</a:t>
            </a:r>
            <a:endParaRPr lang="th-TH" dirty="0"/>
          </a:p>
        </p:txBody>
      </p:sp>
      <p:pic>
        <p:nvPicPr>
          <p:cNvPr id="4" name="ตัวยึดเนื้อหา 3" descr="ระหว่าง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714488"/>
            <a:ext cx="4552778" cy="394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0000FF"/>
                </a:solidFill>
              </a:rPr>
              <a:t>ภาพถ่ายหลังดำเนินการ</a:t>
            </a:r>
            <a:endParaRPr lang="th-TH" dirty="0"/>
          </a:p>
        </p:txBody>
      </p:sp>
      <p:pic>
        <p:nvPicPr>
          <p:cNvPr id="4" name="ตัวยึดเนื้อหา 3" descr="หลัง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30852">
            <a:off x="2786050" y="1643050"/>
            <a:ext cx="3599894" cy="4090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0000FF"/>
                </a:solidFill>
              </a:rPr>
              <a:t>ภาพถ่ายหลังดำเนินการ</a:t>
            </a:r>
            <a:endParaRPr lang="th-TH" dirty="0"/>
          </a:p>
        </p:txBody>
      </p:sp>
      <p:pic>
        <p:nvPicPr>
          <p:cNvPr id="4" name="ตัวยึดเนื้อหา 3" descr="หลัง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14488"/>
            <a:ext cx="6078487" cy="3847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0000FF"/>
                </a:solidFill>
              </a:rPr>
              <a:t>ภาพถ่ายหลังดำเนินการ</a:t>
            </a:r>
            <a:endParaRPr lang="th-TH" dirty="0"/>
          </a:p>
        </p:txBody>
      </p:sp>
      <p:pic>
        <p:nvPicPr>
          <p:cNvPr id="4" name="ตัวยึดเนื้อหา 3" descr="หลัง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643050"/>
            <a:ext cx="4029282" cy="38970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ตัวยึดเนื้อหา 6" descr="ขอบคุณ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5" y="1571637"/>
            <a:ext cx="4286250" cy="357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สี่เหลี่ยมผืนผ้า 7"/>
          <p:cNvSpPr/>
          <p:nvPr/>
        </p:nvSpPr>
        <p:spPr>
          <a:xfrm>
            <a:off x="1576176" y="3561710"/>
            <a:ext cx="5853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h-TH" sz="12000" b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F ImRightSir?" pitchFamily="2" charset="0"/>
                <a:cs typeface="ZF ImRightSir?" pitchFamily="2" charset="0"/>
              </a:rPr>
              <a:t>สวัสดี</a:t>
            </a:r>
            <a:endParaRPr lang="th-TH" sz="12000" b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F ImRightSir?" pitchFamily="2" charset="0"/>
              <a:cs typeface="ZF ImRightSir?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/>
          <a:p>
            <a:r>
              <a:rPr lang="th-TH" dirty="0" smtClean="0">
                <a:solidFill>
                  <a:srgbClr val="0000FF"/>
                </a:solidFill>
              </a:rPr>
              <a:t>นาย</a:t>
            </a:r>
            <a:r>
              <a:rPr lang="th-TH" dirty="0" err="1" smtClean="0">
                <a:solidFill>
                  <a:srgbClr val="0000FF"/>
                </a:solidFill>
              </a:rPr>
              <a:t>พงษ์</a:t>
            </a:r>
            <a:r>
              <a:rPr lang="th-TH" dirty="0" smtClean="0">
                <a:solidFill>
                  <a:srgbClr val="0000FF"/>
                </a:solidFill>
              </a:rPr>
              <a:t>ศักดิ์  ปานเกิด</a:t>
            </a:r>
            <a:br>
              <a:rPr lang="th-TH" dirty="0" smtClean="0">
                <a:solidFill>
                  <a:srgbClr val="0000FF"/>
                </a:solidFill>
              </a:rPr>
            </a:br>
            <a:r>
              <a:rPr lang="th-TH" sz="3200" dirty="0" smtClean="0">
                <a:solidFill>
                  <a:srgbClr val="0000FF"/>
                </a:solidFill>
              </a:rPr>
              <a:t>กำนันตำบลหนองกะท้าว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1. การบริหารตนเอง</a:t>
            </a:r>
          </a:p>
          <a:p>
            <a:pPr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1.1 บุคลิกภาพ</a:t>
            </a:r>
          </a:p>
          <a:p>
            <a:pPr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		- แนวทาง/กิจกรรมการพัฒนาตนเอง</a:t>
            </a:r>
          </a:p>
          <a:p>
            <a:pPr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		- ผลการดำเนินงานพัฒนาตนเอง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00100" y="1500174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ผู้สมัครใจเข้าสู่ระบบมาตรฐานงานชุมชน (</a:t>
            </a:r>
            <a:r>
              <a:rPr lang="th-TH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มชช.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) ประจำปี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2559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5" name="ตัวยึดเนื้อหา 3" descr="ระหว่าง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0708511">
            <a:off x="5547718" y="3529876"/>
            <a:ext cx="2771215" cy="2399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/>
          <a:p>
            <a:r>
              <a:rPr lang="th-TH" dirty="0" smtClean="0">
                <a:solidFill>
                  <a:srgbClr val="0000FF"/>
                </a:solidFill>
              </a:rPr>
              <a:t>นาย</a:t>
            </a:r>
            <a:r>
              <a:rPr lang="th-TH" dirty="0" err="1" smtClean="0">
                <a:solidFill>
                  <a:srgbClr val="0000FF"/>
                </a:solidFill>
              </a:rPr>
              <a:t>พงษ์</a:t>
            </a:r>
            <a:r>
              <a:rPr lang="th-TH" dirty="0" smtClean="0">
                <a:solidFill>
                  <a:srgbClr val="0000FF"/>
                </a:solidFill>
              </a:rPr>
              <a:t>ศักดิ์  ปานเกิด</a:t>
            </a:r>
            <a:br>
              <a:rPr lang="th-TH" dirty="0" smtClean="0">
                <a:solidFill>
                  <a:srgbClr val="0000FF"/>
                </a:solidFill>
              </a:rPr>
            </a:br>
            <a:r>
              <a:rPr lang="th-TH" sz="3200" dirty="0" smtClean="0">
                <a:solidFill>
                  <a:srgbClr val="0000FF"/>
                </a:solidFill>
              </a:rPr>
              <a:t>กำนันตำบลหนองกะท้าว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1. การบริหารตนเอง</a:t>
            </a:r>
          </a:p>
          <a:p>
            <a:pPr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1.2 พัฒนาความรู้ความสามารถ</a:t>
            </a:r>
          </a:p>
          <a:p>
            <a:pPr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		- แนวทาง/กิจกรรมการพัฒนาตนเอง</a:t>
            </a:r>
          </a:p>
          <a:p>
            <a:pPr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		- ผลการดำเนินงานพัฒนาตนเอง</a:t>
            </a:r>
          </a:p>
          <a:p>
            <a:pPr>
              <a:buNone/>
            </a:pPr>
            <a:endParaRPr lang="th-TH" dirty="0" smtClean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00100" y="1500174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ผู้สมัครใจเข้าสู่ระบบมาตรฐานงานชุมชน (</a:t>
            </a:r>
            <a:r>
              <a:rPr lang="th-TH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มชช.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) ประจำปี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2559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6" name="Picture 2" descr="E:\ภาพ มชช.2559\กำนัน พงษ์ศักดิ์ ปานเกิด\พัฒนาความรู้ความสามาร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01341">
            <a:off x="5328810" y="3714752"/>
            <a:ext cx="3308791" cy="255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/>
          <a:p>
            <a:r>
              <a:rPr lang="th-TH" dirty="0" smtClean="0">
                <a:solidFill>
                  <a:srgbClr val="0000FF"/>
                </a:solidFill>
              </a:rPr>
              <a:t>นาย</a:t>
            </a:r>
            <a:r>
              <a:rPr lang="th-TH" dirty="0" err="1" smtClean="0">
                <a:solidFill>
                  <a:srgbClr val="0000FF"/>
                </a:solidFill>
              </a:rPr>
              <a:t>พงษ์</a:t>
            </a:r>
            <a:r>
              <a:rPr lang="th-TH" dirty="0" smtClean="0">
                <a:solidFill>
                  <a:srgbClr val="0000FF"/>
                </a:solidFill>
              </a:rPr>
              <a:t>ศักดิ์  ปานเกิด</a:t>
            </a:r>
            <a:br>
              <a:rPr lang="th-TH" dirty="0" smtClean="0">
                <a:solidFill>
                  <a:srgbClr val="0000FF"/>
                </a:solidFill>
              </a:rPr>
            </a:br>
            <a:r>
              <a:rPr lang="th-TH" sz="3200" dirty="0" smtClean="0">
                <a:solidFill>
                  <a:srgbClr val="0000FF"/>
                </a:solidFill>
              </a:rPr>
              <a:t>กำนันตำบลหนองกะท้าว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2. ด้านบริหารงาน</a:t>
            </a:r>
          </a:p>
          <a:p>
            <a:pPr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    2.1 แผนงาน/โครงการ/กิจกรรม</a:t>
            </a:r>
          </a:p>
          <a:p>
            <a:pPr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		- แนวทาง/กิจกรรมการพัฒนาตนเอง</a:t>
            </a:r>
          </a:p>
          <a:p>
            <a:pPr>
              <a:buNone/>
            </a:pPr>
            <a:r>
              <a:rPr lang="th-TH" dirty="0" smtClean="0">
                <a:latin typeface="TH SarabunIT๙" pitchFamily="34" charset="-34"/>
                <a:cs typeface="TH SarabunIT๙" pitchFamily="34" charset="-34"/>
              </a:rPr>
              <a:t>		- ผลการดำเนินงานพัฒนาตนเอง</a:t>
            </a:r>
          </a:p>
          <a:p>
            <a:pPr>
              <a:buNone/>
            </a:pPr>
            <a:endParaRPr lang="th-TH" dirty="0" smtClean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00100" y="1500174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ผู้สมัครใจเข้าสู่ระบบมาตรฐานงานชุมชน (</a:t>
            </a:r>
            <a:r>
              <a:rPr lang="th-TH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มชช.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) ประจำปี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2559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050" name="Picture 2" descr="E:\ภาพ มชช.2559\กำนัน พงษ์ศักดิ์ ปานเกิด\แผนการดำเนินงาน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35491">
            <a:off x="5280220" y="3619179"/>
            <a:ext cx="3254383" cy="2100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0000FF"/>
                </a:solidFill>
              </a:rPr>
              <a:t>ภาพถ่ายก่อนดำเนินการ</a:t>
            </a:r>
            <a:endParaRPr lang="th-TH" dirty="0">
              <a:solidFill>
                <a:srgbClr val="0000FF"/>
              </a:solidFill>
            </a:endParaRPr>
          </a:p>
        </p:txBody>
      </p:sp>
      <p:pic>
        <p:nvPicPr>
          <p:cNvPr id="4" name="ตัวยึดเนื้อหา 3" descr="ก่อน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2764" y="2282793"/>
            <a:ext cx="4538472" cy="3160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0000FF"/>
                </a:solidFill>
              </a:rPr>
              <a:t>ภาพถ่ายก่อนดำเนินการ</a:t>
            </a:r>
            <a:endParaRPr lang="th-TH" dirty="0"/>
          </a:p>
        </p:txBody>
      </p:sp>
      <p:pic>
        <p:nvPicPr>
          <p:cNvPr id="4" name="ตัวยึดเนื้อหา 3" descr="ก่อน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02678">
            <a:off x="2284476" y="2301081"/>
            <a:ext cx="4575048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0000FF"/>
                </a:solidFill>
              </a:rPr>
              <a:t>ภาพถ่ายก่อนดำเนินการ</a:t>
            </a:r>
            <a:endParaRPr lang="th-TH" dirty="0"/>
          </a:p>
        </p:txBody>
      </p:sp>
      <p:pic>
        <p:nvPicPr>
          <p:cNvPr id="4" name="ตัวยึดเนื้อหา 3" descr="ก่อน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24509">
            <a:off x="2168652" y="2282793"/>
            <a:ext cx="4806696" cy="3160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0000FF"/>
                </a:solidFill>
              </a:rPr>
              <a:t>ภาพถ่ายระหว่างดำเนินการ</a:t>
            </a:r>
            <a:endParaRPr lang="th-TH" dirty="0"/>
          </a:p>
        </p:txBody>
      </p:sp>
      <p:pic>
        <p:nvPicPr>
          <p:cNvPr id="4" name="ตัวยึดเนื้อหา 3" descr="ระหว่าง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16861">
            <a:off x="1857356" y="1857364"/>
            <a:ext cx="5327768" cy="3613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rgbClr val="0000FF"/>
                </a:solidFill>
              </a:rPr>
              <a:t>ภาพถ่ายระหว่างดำเนินการ</a:t>
            </a:r>
            <a:endParaRPr lang="th-TH" dirty="0"/>
          </a:p>
        </p:txBody>
      </p:sp>
      <p:pic>
        <p:nvPicPr>
          <p:cNvPr id="4" name="ตัวยึดเนื้อหา 3" descr="ระหว่าง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51599">
            <a:off x="2086241" y="1802971"/>
            <a:ext cx="4874240" cy="3815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pu_template_43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dpu_template_435</Template>
  <TotalTime>120</TotalTime>
  <Words>119</Words>
  <Application>Microsoft Office PowerPoint</Application>
  <PresentationFormat>นำเสนอทางหน้าจอ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dpu_template_435</vt:lpstr>
      <vt:lpstr>การประเมินผลการพัฒนาตนเอง (มชช.) สำหรับ ...ผู้นำชุมชน... ปี 2559</vt:lpstr>
      <vt:lpstr>นายพงษ์ศักดิ์  ปานเกิด กำนันตำบลหนองกะท้าว</vt:lpstr>
      <vt:lpstr>นายพงษ์ศักดิ์  ปานเกิด กำนันตำบลหนองกะท้าว</vt:lpstr>
      <vt:lpstr>นายพงษ์ศักดิ์  ปานเกิด กำนันตำบลหนองกะท้าว</vt:lpstr>
      <vt:lpstr>ภาพถ่ายก่อนดำเนินการ</vt:lpstr>
      <vt:lpstr>ภาพถ่ายก่อนดำเนินการ</vt:lpstr>
      <vt:lpstr>ภาพถ่ายก่อนดำเนินการ</vt:lpstr>
      <vt:lpstr>ภาพถ่ายระหว่างดำเนินการ</vt:lpstr>
      <vt:lpstr>ภาพถ่ายระหว่างดำเนินการ</vt:lpstr>
      <vt:lpstr>ภาพถ่ายระหว่างดำเนินการ</vt:lpstr>
      <vt:lpstr>ภาพถ่ายหลังดำเนินการ</vt:lpstr>
      <vt:lpstr>ภาพถ่ายหลังดำเนินการ</vt:lpstr>
      <vt:lpstr>ภาพถ่ายหลังดำเนินการ</vt:lpstr>
      <vt:lpstr>ภาพนิ่ง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การประเมินผลการพัฒนาตนเองสำหรับผู้นำชุมชน</dc:title>
  <dc:creator>dsa</dc:creator>
  <cp:lastModifiedBy>dsa</cp:lastModifiedBy>
  <cp:revision>14</cp:revision>
  <dcterms:created xsi:type="dcterms:W3CDTF">2016-08-22T06:56:18Z</dcterms:created>
  <dcterms:modified xsi:type="dcterms:W3CDTF">2016-09-18T15:41:13Z</dcterms:modified>
</cp:coreProperties>
</file>