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88163" cy="10018713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60093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182" autoAdjust="0"/>
    <p:restoredTop sz="94660"/>
  </p:normalViewPr>
  <p:slideViewPr>
    <p:cSldViewPr>
      <p:cViewPr varScale="1">
        <p:scale>
          <a:sx n="86" d="100"/>
          <a:sy n="86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76FAE821-4AEC-484E-8602-6BEA033A5BE3}" type="datetimeFigureOut">
              <a:rPr lang="th-TH" smtClean="0"/>
              <a:pPr/>
              <a:t>18/09/59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A6C9C6DE-5A58-49FC-9548-66B52C98FAE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kea\Pictures\ppt\DPU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184150"/>
            <a:ext cx="11620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1700213"/>
            <a:ext cx="7345363" cy="1470025"/>
          </a:xfrm>
        </p:spPr>
        <p:txBody>
          <a:bodyPr/>
          <a:lstStyle>
            <a:lvl1pPr>
              <a:defRPr b="0">
                <a:cs typeface="EucrosiaUPC" pitchFamily="18" charset="-34"/>
              </a:defRPr>
            </a:lvl1pPr>
          </a:lstStyle>
          <a:p>
            <a:pPr lvl="0"/>
            <a:r>
              <a:rPr lang="th-TH" noProof="0" smtClean="0"/>
              <a:t>คลิกเพื่อแก้ไขลักษณะชื่อเรื่องต้นแบบ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3575" y="3644900"/>
            <a:ext cx="560863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h-TH" noProof="0" smtClean="0"/>
              <a:t>คลิกเพื่อแก้ไขลักษณะชื่อเรื่องรองต้นแบบ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222C9-0D79-4064-8C30-BC682B2F4DB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260350"/>
            <a:ext cx="2057400" cy="5894388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260350"/>
            <a:ext cx="6019800" cy="589438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DB7C4-8165-43EF-B323-8ED5446DFC5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9F7EF-CD95-4238-88E1-AC4E9E0F153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BE320-CBBD-4E3A-ADFB-16A8DE8BCE0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194D5-4938-4F2D-A758-D256F6F86F5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7844B-8D91-48D4-BFD7-13AD83FBD65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F231B-FA6E-454A-AE08-A8D2966B15C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2B9DE-6AF2-4469-9839-BFFD5E641EB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F448A-5087-43C0-8D0D-F543B83B875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0543E-F5E2-407D-A6B9-32D06DDA082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63938" y="63817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308EB64-10EB-4208-986B-BA6AA125EEA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pic>
        <p:nvPicPr>
          <p:cNvPr id="1031" name="Picture 9" descr="C:\Users\kea\Pictures\ppt\DPUb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66688" y="6134100"/>
            <a:ext cx="10207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ngsana New" charset="-34"/>
          <a:cs typeface="AngsanaUPC" pitchFamily="18" charset="-34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ngsana New" charset="-34"/>
          <a:cs typeface="AngsanaUPC" pitchFamily="18" charset="-34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ngsana New" charset="-34"/>
          <a:cs typeface="AngsanaUPC" pitchFamily="18" charset="-34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ngsana New" charset="-34"/>
          <a:cs typeface="AngsanaUPC" pitchFamily="18" charset="-34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ngsana New" charset="-34"/>
          <a:cs typeface="AngsanaUPC" pitchFamily="18" charset="-34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ngsana New" charset="-34"/>
          <a:cs typeface="AngsanaUPC" pitchFamily="18" charset="-34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ngsana New" charset="-34"/>
          <a:cs typeface="AngsanaUPC" pitchFamily="18" charset="-34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ngsana New" charset="-34"/>
          <a:cs typeface="AngsanaUPC" pitchFamily="18" charset="-34"/>
        </a:defRPr>
      </a:lvl9pPr>
    </p:titleStyle>
    <p:bodyStyle>
      <a:lvl1pPr marL="762000" indent="-762000" algn="l" rtl="0" eaLnBrk="1" fontAlgn="base" hangingPunct="1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marL="1219200" indent="-762000" algn="l" rtl="0" eaLnBrk="1" fontAlgn="base" hangingPunct="1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cs typeface="+mn-cs"/>
        </a:defRPr>
      </a:lvl2pPr>
      <a:lvl3pPr marL="1676400" indent="-762000" algn="l" rtl="0" eaLnBrk="1" fontAlgn="base" hangingPunct="1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cs typeface="+mn-cs"/>
        </a:defRPr>
      </a:lvl3pPr>
      <a:lvl4pPr marL="2133600" indent="-762000" algn="l" rtl="0" eaLnBrk="1" fontAlgn="base" hangingPunct="1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cs typeface="+mn-cs"/>
        </a:defRPr>
      </a:lvl4pPr>
      <a:lvl5pPr marL="2590800" indent="-762000" algn="l" rtl="0" eaLnBrk="1" fontAlgn="base" hangingPunct="1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cs typeface="+mn-cs"/>
        </a:defRPr>
      </a:lvl5pPr>
      <a:lvl6pPr marL="3048000" indent="-762000" algn="l" rtl="0" eaLnBrk="1" fontAlgn="base" hangingPunct="1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cs typeface="+mn-cs"/>
        </a:defRPr>
      </a:lvl6pPr>
      <a:lvl7pPr marL="3505200" indent="-762000" algn="l" rtl="0" eaLnBrk="1" fontAlgn="base" hangingPunct="1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cs typeface="+mn-cs"/>
        </a:defRPr>
      </a:lvl7pPr>
      <a:lvl8pPr marL="3962400" indent="-762000" algn="l" rtl="0" eaLnBrk="1" fontAlgn="base" hangingPunct="1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cs typeface="+mn-cs"/>
        </a:defRPr>
      </a:lvl8pPr>
      <a:lvl9pPr marL="4419600" indent="-762000" algn="l" rtl="0" eaLnBrk="1" fontAlgn="base" hangingPunct="1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571604" y="1343023"/>
            <a:ext cx="7345363" cy="3228985"/>
          </a:xfrm>
        </p:spPr>
        <p:txBody>
          <a:bodyPr/>
          <a:lstStyle/>
          <a:p>
            <a:r>
              <a:rPr lang="th-TH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การประเมินผลการพัฒนาตนเอง (</a:t>
            </a:r>
            <a:r>
              <a:rPr lang="th-TH" sz="6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มชช.</a:t>
            </a:r>
            <a:r>
              <a:rPr lang="th-TH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)</a:t>
            </a:r>
            <a:br>
              <a:rPr lang="th-TH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สำหรับ</a:t>
            </a:r>
            <a:r>
              <a:rPr lang="th-TH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...เครือข่ายองค์กรชุมชน...</a:t>
            </a:r>
            <a:br>
              <a:rPr lang="th-TH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ปี 2559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/>
          <a:p>
            <a:r>
              <a:rPr lang="th-TH" dirty="0" smtClean="0">
                <a:solidFill>
                  <a:srgbClr val="0000FF"/>
                </a:solidFill>
              </a:rPr>
              <a:t>นายพจนารถ  </a:t>
            </a:r>
            <a:r>
              <a:rPr lang="th-TH" dirty="0" err="1" smtClean="0">
                <a:solidFill>
                  <a:srgbClr val="0000FF"/>
                </a:solidFill>
              </a:rPr>
              <a:t>มณีณัฐ</a:t>
            </a:r>
            <a:r>
              <a:rPr lang="th-TH" dirty="0" smtClean="0">
                <a:solidFill>
                  <a:srgbClr val="0000FF"/>
                </a:solidFill>
              </a:rPr>
              <a:t>กุล</a:t>
            </a:r>
            <a:br>
              <a:rPr lang="th-TH" dirty="0" smtClean="0">
                <a:solidFill>
                  <a:srgbClr val="0000FF"/>
                </a:solidFill>
              </a:rPr>
            </a:br>
            <a:r>
              <a:rPr lang="th-TH" sz="3200" dirty="0" smtClean="0">
                <a:solidFill>
                  <a:srgbClr val="0000FF"/>
                </a:solidFill>
              </a:rPr>
              <a:t>ประธาน</a:t>
            </a:r>
            <a:r>
              <a:rPr lang="th-TH" sz="3200" dirty="0" smtClean="0">
                <a:solidFill>
                  <a:srgbClr val="0000FF"/>
                </a:solidFill>
              </a:rPr>
              <a:t>เครือข่ายกองทุนหมู่บ้านตำบล</a:t>
            </a:r>
            <a:r>
              <a:rPr lang="th-TH" sz="3200" dirty="0" smtClean="0">
                <a:solidFill>
                  <a:srgbClr val="0000FF"/>
                </a:solidFill>
              </a:rPr>
              <a:t>หนองกะท้าว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pPr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1. ด้านบริหารจัดการงานเครือข่าย</a:t>
            </a:r>
          </a:p>
          <a:p>
            <a:pPr>
              <a:spcBef>
                <a:spcPts val="0"/>
              </a:spcBef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</a:t>
            </a: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1.1  มีกิจกรรมที่สอดคล้อง เหมาะสม เข้มแข็ง</a:t>
            </a:r>
          </a:p>
          <a:p>
            <a:pPr>
              <a:spcBef>
                <a:spcPts val="0"/>
              </a:spcBef>
              <a:buNone/>
            </a:pP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		  - แนวทาง/กิจกรรมการพัฒนาตนเอง</a:t>
            </a:r>
          </a:p>
          <a:p>
            <a:pPr>
              <a:spcBef>
                <a:spcPts val="0"/>
              </a:spcBef>
              <a:buNone/>
            </a:pP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		  - ผลการดำเนินงานพัฒนาตนเอง</a:t>
            </a:r>
          </a:p>
          <a:p>
            <a:pPr>
              <a:spcBef>
                <a:spcPts val="0"/>
              </a:spcBef>
              <a:buNone/>
            </a:pP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		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000100" y="1500174"/>
            <a:ext cx="735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h-TH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ผู้สมัครใจเข้าสู่ระบบมาตรฐานงานชุมชน (</a:t>
            </a:r>
            <a:r>
              <a:rPr lang="th-TH" b="1" dirty="0" err="1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มชช.</a:t>
            </a:r>
            <a:r>
              <a:rPr lang="th-TH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) ประจำปี </a:t>
            </a:r>
            <a:r>
              <a:rPr lang="th-TH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2559</a:t>
            </a:r>
            <a:endParaRPr lang="th-TH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/>
          <a:p>
            <a:r>
              <a:rPr lang="th-TH" dirty="0" smtClean="0">
                <a:solidFill>
                  <a:srgbClr val="0000FF"/>
                </a:solidFill>
              </a:rPr>
              <a:t>นายพจนารถ  </a:t>
            </a:r>
            <a:r>
              <a:rPr lang="th-TH" dirty="0" err="1" smtClean="0">
                <a:solidFill>
                  <a:srgbClr val="0000FF"/>
                </a:solidFill>
              </a:rPr>
              <a:t>มณีณัฐ</a:t>
            </a:r>
            <a:r>
              <a:rPr lang="th-TH" dirty="0" smtClean="0">
                <a:solidFill>
                  <a:srgbClr val="0000FF"/>
                </a:solidFill>
              </a:rPr>
              <a:t>กุล</a:t>
            </a:r>
            <a:br>
              <a:rPr lang="th-TH" dirty="0" smtClean="0">
                <a:solidFill>
                  <a:srgbClr val="0000FF"/>
                </a:solidFill>
              </a:rPr>
            </a:br>
            <a:r>
              <a:rPr lang="th-TH" sz="3200" dirty="0" smtClean="0">
                <a:solidFill>
                  <a:srgbClr val="0000FF"/>
                </a:solidFill>
              </a:rPr>
              <a:t>ประธานเครือข่ายกองทุนหมู่บ้านตำบลหนองกะท้าว</a:t>
            </a:r>
            <a:endParaRPr lang="th-TH" sz="3200" dirty="0" smtClean="0">
              <a:solidFill>
                <a:srgbClr val="0000FF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pPr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2. ด้านบริหารจัดการสมาชิก</a:t>
            </a:r>
          </a:p>
          <a:p>
            <a:pPr>
              <a:spcBef>
                <a:spcPts val="0"/>
              </a:spcBef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</a:t>
            </a: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2.1 มีสมาชิกร่วมกำหนดแผนงาน/โครงการ</a:t>
            </a:r>
          </a:p>
          <a:p>
            <a:pPr>
              <a:spcBef>
                <a:spcPts val="0"/>
              </a:spcBef>
              <a:buNone/>
            </a:pP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		 - แนวทาง/กิจกรรมการพัฒนาตนเอง</a:t>
            </a:r>
          </a:p>
          <a:p>
            <a:pPr>
              <a:spcBef>
                <a:spcPts val="0"/>
              </a:spcBef>
              <a:buNone/>
            </a:pP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		 - ผลการดำเนินงานพัฒนาตนเอง</a:t>
            </a:r>
          </a:p>
          <a:p>
            <a:pPr>
              <a:spcBef>
                <a:spcPts val="0"/>
              </a:spcBef>
              <a:buNone/>
            </a:pP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 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000100" y="1500174"/>
            <a:ext cx="735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h-TH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ผู้สมัครใจเข้าสู่ระบบมาตรฐานงานชุมชน (</a:t>
            </a:r>
            <a:r>
              <a:rPr lang="th-TH" b="1" dirty="0" err="1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มชช.</a:t>
            </a:r>
            <a:r>
              <a:rPr lang="th-TH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) ประจำปี </a:t>
            </a:r>
            <a:r>
              <a:rPr lang="th-TH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2559</a:t>
            </a:r>
            <a:endParaRPr lang="th-TH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/>
          <a:p>
            <a:r>
              <a:rPr lang="th-TH" dirty="0" smtClean="0">
                <a:solidFill>
                  <a:srgbClr val="0000FF"/>
                </a:solidFill>
              </a:rPr>
              <a:t>นายพจนารถ  </a:t>
            </a:r>
            <a:r>
              <a:rPr lang="th-TH" dirty="0" err="1" smtClean="0">
                <a:solidFill>
                  <a:srgbClr val="0000FF"/>
                </a:solidFill>
              </a:rPr>
              <a:t>มณีณัฐ</a:t>
            </a:r>
            <a:r>
              <a:rPr lang="th-TH" dirty="0" smtClean="0">
                <a:solidFill>
                  <a:srgbClr val="0000FF"/>
                </a:solidFill>
              </a:rPr>
              <a:t>กุล</a:t>
            </a:r>
            <a:br>
              <a:rPr lang="th-TH" dirty="0" smtClean="0">
                <a:solidFill>
                  <a:srgbClr val="0000FF"/>
                </a:solidFill>
              </a:rPr>
            </a:br>
            <a:r>
              <a:rPr lang="th-TH" sz="3200" dirty="0" smtClean="0">
                <a:solidFill>
                  <a:srgbClr val="0000FF"/>
                </a:solidFill>
              </a:rPr>
              <a:t>ประธานเครือข่ายกองทุนหมู่บ้านตำบลหนองกะท้าว</a:t>
            </a:r>
            <a:endParaRPr lang="th-TH" sz="3200" dirty="0" smtClean="0">
              <a:solidFill>
                <a:srgbClr val="0000FF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pPr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3. ด้านบริหารจัดการผลประโยชน์</a:t>
            </a:r>
          </a:p>
          <a:p>
            <a:pPr>
              <a:spcBef>
                <a:spcPts val="0"/>
              </a:spcBef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</a:t>
            </a: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3.1 ผลประโยชน์ต้องสอดคล้องกับปัญหาและความต้องการของสมาชิก</a:t>
            </a:r>
          </a:p>
          <a:p>
            <a:pPr>
              <a:spcBef>
                <a:spcPts val="0"/>
              </a:spcBef>
              <a:buNone/>
            </a:pP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		 - แนวทาง/กิจกรรมการพัฒนาตนเอง</a:t>
            </a:r>
          </a:p>
          <a:p>
            <a:pPr>
              <a:spcBef>
                <a:spcPts val="0"/>
              </a:spcBef>
              <a:buNone/>
            </a:pP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		 - ผลการดำเนินงานพัฒนาตนเอง</a:t>
            </a:r>
          </a:p>
          <a:p>
            <a:pPr>
              <a:spcBef>
                <a:spcPts val="0"/>
              </a:spcBef>
              <a:buNone/>
            </a:pPr>
            <a:endParaRPr lang="th-TH" sz="3200" dirty="0" smtClean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000100" y="1500174"/>
            <a:ext cx="735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h-TH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ผู้สมัครใจเข้าสู่ระบบมาตรฐานงานชุมชน (</a:t>
            </a:r>
            <a:r>
              <a:rPr lang="th-TH" b="1" dirty="0" err="1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มชช.</a:t>
            </a:r>
            <a:r>
              <a:rPr lang="th-TH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) ประจำปี </a:t>
            </a:r>
            <a:r>
              <a:rPr lang="th-TH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2559</a:t>
            </a:r>
            <a:endParaRPr lang="th-TH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6" descr="ขอบคุณ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75" y="1571637"/>
            <a:ext cx="4286250" cy="35718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สี่เหลี่ยมผืนผ้า 4"/>
          <p:cNvSpPr/>
          <p:nvPr/>
        </p:nvSpPr>
        <p:spPr>
          <a:xfrm>
            <a:off x="1576176" y="3561710"/>
            <a:ext cx="585334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h-TH" sz="12000" b="1" cap="none" spc="0" dirty="0" smtClean="0">
                <a:ln/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F ImRightSir?" pitchFamily="2" charset="0"/>
                <a:cs typeface="ZF ImRightSir?" pitchFamily="2" charset="0"/>
              </a:rPr>
              <a:t>สวัสดี</a:t>
            </a:r>
            <a:endParaRPr lang="th-TH" sz="12000" b="1" cap="none" spc="0" dirty="0">
              <a:ln/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ZF ImRightSir?" pitchFamily="2" charset="0"/>
              <a:cs typeface="ZF ImRightSir?" pitchFamily="2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pu_template_edit_286">
  <a:themeElements>
    <a:clrScheme name="Presentation 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 3">
      <a:majorFont>
        <a:latin typeface="Angsana New"/>
        <a:ea typeface=""/>
        <a:cs typeface="AngsanaUPC"/>
      </a:majorFont>
      <a:minorFont>
        <a:latin typeface="Angsana New"/>
        <a:ea typeface=""/>
        <a:cs typeface="AngsanaUP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dpu_template_edit_286</Template>
  <TotalTime>40</TotalTime>
  <Words>108</Words>
  <Application>Microsoft Office PowerPoint</Application>
  <PresentationFormat>นำเสนอทางหน้าจอ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dpu_template_edit_286</vt:lpstr>
      <vt:lpstr>การประเมินผลการพัฒนาตนเอง (มชช.) สำหรับ ...เครือข่ายองค์กรชุมชน... ปี 2559</vt:lpstr>
      <vt:lpstr>นายพจนารถ  มณีณัฐกุล ประธานเครือข่ายกองทุนหมู่บ้านตำบลหนองกะท้าว</vt:lpstr>
      <vt:lpstr>นายพจนารถ  มณีณัฐกุล ประธานเครือข่ายกองทุนหมู่บ้านตำบลหนองกะท้าว</vt:lpstr>
      <vt:lpstr>นายพจนารถ  มณีณัฐกุล ประธานเครือข่ายกองทุนหมู่บ้านตำบลหนองกะท้าว</vt:lpstr>
      <vt:lpstr>ภาพนิ่ง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การประเมินผลการพัฒนาตนเอง (มชช.) สำหรับ ...เครือข่ายองค์กรชุมชน... ปี 2559</dc:title>
  <dc:creator>dsa</dc:creator>
  <cp:lastModifiedBy>dsa</cp:lastModifiedBy>
  <cp:revision>9</cp:revision>
  <dcterms:created xsi:type="dcterms:W3CDTF">2016-08-22T09:19:25Z</dcterms:created>
  <dcterms:modified xsi:type="dcterms:W3CDTF">2016-09-18T09:43:30Z</dcterms:modified>
</cp:coreProperties>
</file>